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0" r:id="rId2"/>
    <p:sldId id="301" r:id="rId3"/>
    <p:sldId id="302" r:id="rId4"/>
    <p:sldId id="303" r:id="rId5"/>
    <p:sldId id="304" r:id="rId6"/>
    <p:sldId id="30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031" y="1596981"/>
            <a:ext cx="8873544" cy="137803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206. BANG DANG HILO JESUH SI HI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374265"/>
            <a:ext cx="6858000" cy="1700011"/>
          </a:xfrm>
        </p:spPr>
        <p:txBody>
          <a:bodyPr>
            <a:normAutofit/>
          </a:bodyPr>
          <a:lstStyle/>
          <a:p>
            <a:r>
              <a:rPr lang="en-US" sz="1500" dirty="0"/>
              <a:t>Nothing But the Blood of Jesus</a:t>
            </a:r>
          </a:p>
          <a:p>
            <a:r>
              <a:rPr lang="en-US" sz="1500" dirty="0"/>
              <a:t>Heb. 9:22</a:t>
            </a:r>
          </a:p>
          <a:p>
            <a:r>
              <a:rPr lang="en-US" sz="1500" dirty="0"/>
              <a:t>Robert Lowry, 1826-1899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58285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12135"/>
            <a:ext cx="7886700" cy="33778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Bang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Bang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78429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0796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58548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/>
              <a:t>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kiphelna’ng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25692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/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Mawhmaisak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bawl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93008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/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lungnopna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78240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84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206. BANG DANG HILO JESUH SI HI</vt:lpstr>
      <vt:lpstr>1 </vt:lpstr>
      <vt:lpstr>Sakkik  </vt:lpstr>
      <vt:lpstr>2  </vt:lpstr>
      <vt:lpstr>3 </vt:lpstr>
      <vt:lpstr>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2018-12-14T14:13:45Z</dcterms:modified>
</cp:coreProperties>
</file>